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60" r:id="rId3"/>
    <p:sldId id="257" r:id="rId4"/>
    <p:sldId id="261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B074FCA-5850-4165-B014-9A24CED67FFB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E2CED92-D61D-451C-8D3B-5A44AF1452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72008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i="1" dirty="0" smtClean="0"/>
              <a:t>Игра «Третий лишний»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266" name="Содержимое 1"/>
          <p:cNvSpPr>
            <a:spLocks noGrp="1"/>
          </p:cNvSpPr>
          <p:nvPr>
            <p:ph idx="1"/>
          </p:nvPr>
        </p:nvSpPr>
        <p:spPr>
          <a:xfrm>
            <a:off x="457200" y="1357313"/>
            <a:ext cx="8363272" cy="4643437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3²                                      9                                       6</a:t>
            </a:r>
            <a:endParaRPr lang="en-US" sz="2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4а²                                     16а²                                 (4а)²</a:t>
            </a:r>
            <a:endParaRPr lang="en-US" sz="2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ru-RU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а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+ b)²                            (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a+b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)(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a+b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                      a² + b²</a:t>
            </a:r>
            <a:endParaRPr lang="ru-RU" sz="2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(7-3)²                                  16                                     40</a:t>
            </a:r>
          </a:p>
          <a:p>
            <a:pPr eaLnBrk="1" hangingPunct="1"/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(-a)²                                     a²                                     -a²</a:t>
            </a:r>
          </a:p>
          <a:p>
            <a:pPr eaLnBrk="1" hangingPunct="1"/>
            <a:r>
              <a:rPr lang="ru-RU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9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m²                                       (9m)²                            (3m)²</a:t>
            </a:r>
            <a:endParaRPr lang="en-US" sz="2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0,4                                       (0,2)²                           0,04</a:t>
            </a:r>
          </a:p>
          <a:p>
            <a:pPr eaLnBrk="1" hangingPunct="1"/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x²+2xy+y²                           (x+y)²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x²+xy+y²</a:t>
            </a:r>
          </a:p>
          <a:p>
            <a:pPr eaLnBrk="1" hangingPunct="1"/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3a²+ 6ab+b²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9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a²+ 6ab+b²                    (3a+b)² </a:t>
            </a:r>
            <a:endParaRPr lang="en-US" sz="2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ru-RU" sz="2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Разложение многочлена на множители – представление его в виде произведения</a:t>
            </a:r>
            <a:endParaRPr lang="ru-RU" sz="3600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3568" y="2852936"/>
            <a:ext cx="77048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x²+2xy+y²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(x+y)²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9a²+ 6ab+b² 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(3a+b)²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361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№1 Запишите </a:t>
            </a:r>
            <a:r>
              <a:rPr lang="ru-RU" b="1" dirty="0" smtClean="0"/>
              <a:t>многочлен</a:t>
            </a:r>
            <a:r>
              <a:rPr lang="ru-RU" sz="2000" b="1" dirty="0" smtClean="0"/>
              <a:t> в виде квадрата суммы</a:t>
            </a:r>
            <a:endParaRPr lang="ru-RU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1052736"/>
            <a:ext cx="204422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124744"/>
            <a:ext cx="204502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700808"/>
            <a:ext cx="284643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628800"/>
            <a:ext cx="292267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660232" y="155679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+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276872"/>
            <a:ext cx="276780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2132856"/>
            <a:ext cx="253828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1520" y="2780928"/>
            <a:ext cx="8659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№2  Преобразуйте выражение в многочлен стандартного вида</a:t>
            </a:r>
            <a:endParaRPr lang="ru-RU" b="1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3284984"/>
            <a:ext cx="28423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3284984"/>
            <a:ext cx="264490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560" y="3861048"/>
            <a:ext cx="2088232" cy="448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6136" y="3789040"/>
            <a:ext cx="220074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80112" y="4293096"/>
            <a:ext cx="286516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7544" y="4437112"/>
            <a:ext cx="2880320" cy="411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627784" y="5013176"/>
            <a:ext cx="39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№3 Доп. Решить уравнение</a:t>
            </a:r>
            <a:endParaRPr lang="ru-RU" b="1" dirty="0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83768" y="5661248"/>
            <a:ext cx="447146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6372200" y="162880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|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23528" y="1618928"/>
            <a:ext cx="85689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п.6.1  №348, № 349(устно, уметь объяснить)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Доп.  Сторону квадрата увеличили на 3 дм, при этом его площадь увеличилась на 39 дм</a:t>
            </a:r>
            <a:r>
              <a:rPr kumimoji="0" lang="ru-RU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Найдите первоначальную сторону квадрата. Сколько краски понадобится для покраски нового квадрата, если расход краски составляет 5 г на 1дм</a:t>
            </a:r>
            <a:r>
              <a:rPr kumimoji="0" lang="ru-RU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548680"/>
            <a:ext cx="4364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Домашнее задание: </a:t>
            </a:r>
            <a:endParaRPr lang="ru-RU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1\Рабочий стол\звёзды\2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3813" y="376238"/>
            <a:ext cx="4881562" cy="533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10" descr="E:\PPBestDesign\фон\3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5" y="1214438"/>
            <a:ext cx="3252788" cy="3252787"/>
          </a:xfrm>
        </p:spPr>
      </p:pic>
      <p:pic>
        <p:nvPicPr>
          <p:cNvPr id="5" name="Picture 3" descr="D:\великолепные клипарты\цирк\7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8" y="3500438"/>
            <a:ext cx="52863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Прямоугольник 5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8" y="1322388"/>
            <a:ext cx="4583112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</TotalTime>
  <Words>159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Игра «Третий лишний» </vt:lpstr>
      <vt:lpstr>Разложение многочлена на множители – представление его в виде произведения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2017-09-14T13:57:54Z</dcterms:created>
  <dcterms:modified xsi:type="dcterms:W3CDTF">2017-09-14T14:39:16Z</dcterms:modified>
</cp:coreProperties>
</file>